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1"/>
  </p:notesMasterIdLst>
  <p:sldIdLst>
    <p:sldId id="258" r:id="rId5"/>
    <p:sldId id="267" r:id="rId6"/>
    <p:sldId id="268" r:id="rId7"/>
    <p:sldId id="270" r:id="rId8"/>
    <p:sldId id="269" r:id="rId9"/>
    <p:sldId id="273" r:id="rId10"/>
    <p:sldId id="271" r:id="rId11"/>
    <p:sldId id="278" r:id="rId12"/>
    <p:sldId id="279" r:id="rId13"/>
    <p:sldId id="280" r:id="rId14"/>
    <p:sldId id="281" r:id="rId15"/>
    <p:sldId id="283" r:id="rId16"/>
    <p:sldId id="274" r:id="rId17"/>
    <p:sldId id="276" r:id="rId18"/>
    <p:sldId id="275" r:id="rId19"/>
    <p:sldId id="277" r:id="rId20"/>
  </p:sldIdLst>
  <p:sldSz cx="12192000" cy="6858000"/>
  <p:notesSz cx="6858000" cy="9144000"/>
  <p:custShowLst>
    <p:custShow name="Custom Show 1" id="0">
      <p:sldLst>
        <p:sld r:id="rId5"/>
        <p:sld r:id="rId6"/>
        <p:sld r:id="rId7"/>
        <p:sld r:id="rId8"/>
        <p:sld r:id="rId9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6985" autoAdjust="0"/>
    <p:restoredTop sz="94660" autoAdjust="0"/>
  </p:normalViewPr>
  <p:slideViewPr>
    <p:cSldViewPr snapToGrid="0">
      <p:cViewPr>
        <p:scale>
          <a:sx n="77" d="100"/>
          <a:sy n="77" d="100"/>
        </p:scale>
        <p:origin x="-378" y="-12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818D7-DF4E-4C59-9BBA-548250DAC33A}" type="datetimeFigureOut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00A82-9926-4DBA-8BA5-A22EEB8AC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4234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49229-E3F7-4B08-B8B0-567DB9AE2DBD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60AF-08CF-488B-8265-5F1D88C1C64E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41802-9AAA-4EB8-B737-B207AD0C712F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  <p:transition spd="slow" advTm="1000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27BB6-0FDA-4EDD-A5D1-79FFF12955B7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B08FB-4F0B-44DE-8994-0595D6ECCDCE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transition spd="slow" advTm="100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AB015-62A3-4A29-BC49-965FA4BE59CA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46181-5447-4050-89D3-AA326DE4DA13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50F08-CAEB-42BA-9362-548763B98147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026DC-D31F-40BA-B49D-47D87B9BA087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64DF-92FB-4D4C-B2DE-15BC5F46772E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1A99-F4C1-4E12-B7D3-A88A44F4EB10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E7458-324C-48F7-80F5-74B19E1CAFEB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54C-5E05-4896-867A-8DB56A20C8AC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B787-46DA-4B4F-B781-E768630FCF2A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38CE2-82D3-4BA2-B844-E7281181CD7A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FF511-91B4-4318-A9F6-BECE1367AD14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1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39CD9-90D5-49BD-B792-F7F07D136C39}" type="datetime1">
              <a:rPr lang="en-US" smtClean="0"/>
              <a:pPr/>
              <a:t>2023-05-25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ransition spd="slow" advTm="1000">
    <p:fade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xmlns="" id="{9179DE42-5613-4B35-A1E6-6CCBAA13C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EB898B32-3891-4C3A-8F58-C5969D2E90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4AE4806D-B8F9-4679-A68A-9BD21C01A3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23">
            <a:extLst>
              <a:ext uri="{FF2B5EF4-FFF2-40B4-BE49-F238E27FC236}">
                <a16:creationId xmlns:a16="http://schemas.microsoft.com/office/drawing/2014/main" xmlns="" id="{52FB45E9-914E-4471-AC87-E475CD5176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5">
            <a:extLst>
              <a:ext uri="{FF2B5EF4-FFF2-40B4-BE49-F238E27FC236}">
                <a16:creationId xmlns:a16="http://schemas.microsoft.com/office/drawing/2014/main" xmlns="" id="{C310626D-5743-49D4-8F7D-88C4F8F057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xmlns="" id="{3C195FC1-B568-4C72-9902-34CB35DDD7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27">
            <a:extLst>
              <a:ext uri="{FF2B5EF4-FFF2-40B4-BE49-F238E27FC236}">
                <a16:creationId xmlns:a16="http://schemas.microsoft.com/office/drawing/2014/main" xmlns="" id="{EF2BDF77-362C-43F0-8CBB-A969EC2AE0C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xmlns="" id="{4BE96B01-3929-432D-B8C2-ADBCB74C2E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2A6FCDE6-CDE2-4C51-B18E-A95CFB6797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2C1D04-249B-46E2-9FAF-8DF29CC44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2639" y="1502785"/>
            <a:ext cx="6960759" cy="2849671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WELCOME TO </a:t>
            </a:r>
            <a:br>
              <a:rPr lang="en-US" sz="6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VR TOURISM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28B1921-F533-4F9E-8BF6-80EC4D451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4406931"/>
            <a:ext cx="6112077" cy="1533837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BY: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S.GOKUL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N.RAVISANKARAN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G.LENA THAMILVANAN</a:t>
            </a:r>
          </a:p>
          <a:p>
            <a:pPr algn="l"/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5680092"/>
      </p:ext>
    </p:extLst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6065" y="14828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40261" y="889686"/>
            <a:ext cx="10453816" cy="5535827"/>
          </a:xfrm>
          <a:prstGeom prst="rect">
            <a:avLst/>
          </a:prstGeom>
          <a:solidFill>
            <a:schemeClr val="tx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dfdfdfdf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75935" y="1112108"/>
            <a:ext cx="654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On Mobile Website View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3189" y="296562"/>
            <a:ext cx="410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EXAMPLE :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7" descr="Screenshot (6).png"/>
          <p:cNvPicPr>
            <a:picLocks noChangeAspect="1"/>
          </p:cNvPicPr>
          <p:nvPr/>
        </p:nvPicPr>
        <p:blipFill>
          <a:blip r:embed="rId2"/>
          <a:srcRect t="13496" r="1385"/>
          <a:stretch>
            <a:fillRect/>
          </a:stretch>
        </p:blipFill>
        <p:spPr>
          <a:xfrm>
            <a:off x="1581666" y="1717589"/>
            <a:ext cx="8872151" cy="4375571"/>
          </a:xfrm>
          <a:prstGeom prst="rect">
            <a:avLst/>
          </a:prstGeom>
        </p:spPr>
      </p:pic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6065" y="14828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40261" y="889686"/>
            <a:ext cx="10453816" cy="5535827"/>
          </a:xfrm>
          <a:prstGeom prst="rect">
            <a:avLst/>
          </a:prstGeom>
          <a:solidFill>
            <a:schemeClr val="tx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dfdfdfdf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75935" y="1112108"/>
            <a:ext cx="654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On Mobile Website View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3189" y="296562"/>
            <a:ext cx="410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EXAMPLE :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8" descr="Screenshot (8).png"/>
          <p:cNvPicPr>
            <a:picLocks noChangeAspect="1"/>
          </p:cNvPicPr>
          <p:nvPr/>
        </p:nvPicPr>
        <p:blipFill>
          <a:blip r:embed="rId2"/>
          <a:srcRect t="13135" r="1689"/>
          <a:stretch>
            <a:fillRect/>
          </a:stretch>
        </p:blipFill>
        <p:spPr>
          <a:xfrm>
            <a:off x="1804087" y="1890583"/>
            <a:ext cx="8798011" cy="4370567"/>
          </a:xfrm>
          <a:prstGeom prst="rect">
            <a:avLst/>
          </a:prstGeom>
        </p:spPr>
      </p:pic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6065" y="14828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40261" y="889686"/>
            <a:ext cx="10453816" cy="5535827"/>
          </a:xfrm>
          <a:prstGeom prst="rect">
            <a:avLst/>
          </a:prstGeom>
          <a:solidFill>
            <a:schemeClr val="tx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dfdfdfdf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75935" y="1112108"/>
            <a:ext cx="654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Suggestion Page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3189" y="296562"/>
            <a:ext cx="410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EXAMPLE :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7" descr="Screenshot (9).png"/>
          <p:cNvPicPr>
            <a:picLocks noChangeAspect="1"/>
          </p:cNvPicPr>
          <p:nvPr/>
        </p:nvPicPr>
        <p:blipFill>
          <a:blip r:embed="rId2"/>
          <a:srcRect t="13496" r="1284"/>
          <a:stretch>
            <a:fillRect/>
          </a:stretch>
        </p:blipFill>
        <p:spPr>
          <a:xfrm>
            <a:off x="1865872" y="2088292"/>
            <a:ext cx="8291383" cy="4084949"/>
          </a:xfrm>
          <a:prstGeom prst="rect">
            <a:avLst/>
          </a:prstGeom>
        </p:spPr>
      </p:pic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6065" y="14828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6119" y="3744099"/>
            <a:ext cx="74881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Virtual reality VR Box headset is </a:t>
            </a:r>
            <a:r>
              <a:rPr lang="en-US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a head-mounted device that you wear over your eyes like a pair of goggles</a:t>
            </a:r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. This VR device provides virtual reality for the wearer. The goal of the VR headset is too provide immersive virtual reality experience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 descr="71Rp7jKW0PL._SL1500_-removebg-previe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161" y="0"/>
            <a:ext cx="5495925" cy="4124325"/>
          </a:xfrm>
          <a:prstGeom prst="rect">
            <a:avLst/>
          </a:prstGeom>
        </p:spPr>
      </p:pic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ar-vr-oculus-hom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119" y="395416"/>
            <a:ext cx="8971726" cy="43248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/>
          <p:cNvSpPr txBox="1"/>
          <p:nvPr/>
        </p:nvSpPr>
        <p:spPr>
          <a:xfrm>
            <a:off x="2409566" y="5090983"/>
            <a:ext cx="5721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Inside View Of </a:t>
            </a: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VR</a:t>
            </a:r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Box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2).png"/>
          <p:cNvPicPr>
            <a:picLocks noChangeAspect="1"/>
          </p:cNvPicPr>
          <p:nvPr/>
        </p:nvPicPr>
        <p:blipFill>
          <a:blip r:embed="rId2"/>
          <a:srcRect l="27668" t="25598" r="4223" b="20706"/>
          <a:stretch>
            <a:fillRect/>
          </a:stretch>
        </p:blipFill>
        <p:spPr>
          <a:xfrm>
            <a:off x="902043" y="1581665"/>
            <a:ext cx="8303741" cy="36806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TextBox 2"/>
          <p:cNvSpPr txBox="1"/>
          <p:nvPr/>
        </p:nvSpPr>
        <p:spPr>
          <a:xfrm>
            <a:off x="1631092" y="778476"/>
            <a:ext cx="69236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Visit a Places On 360 Degree Using VR Box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2433" y="2693773"/>
            <a:ext cx="51218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THANK YOU !!!</a:t>
            </a:r>
            <a:endParaRPr lang="en-US" sz="54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3060" y="1359243"/>
            <a:ext cx="4611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What is Virtual reality ?</a:t>
            </a:r>
          </a:p>
          <a:p>
            <a:endParaRPr lang="en-US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3632" y="2483708"/>
            <a:ext cx="89215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Virtual Reality, or VR, is </a:t>
            </a:r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the use of computer technology to create a simulated environment which can be explored in 360 degrees</a:t>
            </a: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. Unlike traditional interfaces, VR places the user inside the virtual environment to give an immersive experience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964724"/>
            <a:ext cx="1008930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VR Components :</a:t>
            </a:r>
          </a:p>
          <a:p>
            <a:pPr algn="just">
              <a:lnSpc>
                <a:spcPct val="200000"/>
              </a:lnSpc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The components necessary for building and </a:t>
            </a:r>
          </a:p>
          <a:p>
            <a:pPr algn="just"/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 experiencing VR can be divided into nine categories</a:t>
            </a:r>
          </a:p>
          <a:p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6399" y="778474"/>
            <a:ext cx="5495607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Hardware:</a:t>
            </a:r>
            <a:endParaRPr lang="en-US" sz="3600" dirty="0" smtClean="0">
              <a:solidFill>
                <a:schemeClr val="accent1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Mobile- Android(or) IOS</a:t>
            </a: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 Computer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 Input Devices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 VR Box</a:t>
            </a:r>
          </a:p>
          <a:p>
            <a:pPr>
              <a:buFont typeface="Wingdings" pitchFamily="2" charset="2"/>
              <a:buChar char="v"/>
            </a:pP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 descr="51YVgEKVsZL._SL1500_-removebg-preview.png"/>
          <p:cNvPicPr>
            <a:picLocks noChangeAspect="1"/>
          </p:cNvPicPr>
          <p:nvPr/>
        </p:nvPicPr>
        <p:blipFill>
          <a:blip r:embed="rId2"/>
          <a:srcRect l="25385" r="21627" b="27034"/>
          <a:stretch>
            <a:fillRect/>
          </a:stretch>
        </p:blipFill>
        <p:spPr>
          <a:xfrm>
            <a:off x="6054813" y="-548331"/>
            <a:ext cx="3793968" cy="5224450"/>
          </a:xfrm>
          <a:prstGeom prst="rect">
            <a:avLst/>
          </a:prstGeom>
        </p:spPr>
      </p:pic>
      <p:pic>
        <p:nvPicPr>
          <p:cNvPr id="7" name="Picture 6" descr="51YVgEKVsZL._SL1500_-removebg-preview.png"/>
          <p:cNvPicPr>
            <a:picLocks noChangeAspect="1"/>
          </p:cNvPicPr>
          <p:nvPr/>
        </p:nvPicPr>
        <p:blipFill>
          <a:blip r:embed="rId2"/>
          <a:srcRect t="37935" r="73178" b="27297"/>
          <a:stretch>
            <a:fillRect/>
          </a:stretch>
        </p:blipFill>
        <p:spPr>
          <a:xfrm>
            <a:off x="5053914" y="3262184"/>
            <a:ext cx="1532238" cy="1986165"/>
          </a:xfrm>
          <a:prstGeom prst="rect">
            <a:avLst/>
          </a:prstGeom>
        </p:spPr>
      </p:pic>
      <p:pic>
        <p:nvPicPr>
          <p:cNvPr id="8" name="Picture 7" descr="51YVgEKVsZL._SL1500_-removebg-preview.png"/>
          <p:cNvPicPr>
            <a:picLocks noChangeAspect="1"/>
          </p:cNvPicPr>
          <p:nvPr/>
        </p:nvPicPr>
        <p:blipFill>
          <a:blip r:embed="rId2"/>
          <a:srcRect l="77676" t="29114" b="30929"/>
          <a:stretch>
            <a:fillRect/>
          </a:stretch>
        </p:blipFill>
        <p:spPr>
          <a:xfrm>
            <a:off x="8130746" y="3076832"/>
            <a:ext cx="1297974" cy="2323154"/>
          </a:xfrm>
          <a:prstGeom prst="rect">
            <a:avLst/>
          </a:prstGeom>
        </p:spPr>
      </p:pic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330410" y="880414"/>
            <a:ext cx="6096000" cy="497873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Software: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V360 Application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Filmora - X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 2D Graphics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 Digital Sound Editing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 VR Simulation</a:t>
            </a: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0065" y="914399"/>
            <a:ext cx="1050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Our Project to Experience the Real Experience.</a:t>
            </a:r>
            <a:endParaRPr lang="en-US" sz="36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7" descr="Types-of-Augmented-Reality-and-Future-Scop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908" y="2162433"/>
            <a:ext cx="8649730" cy="45225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6065" y="14828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40261" y="889686"/>
            <a:ext cx="10453816" cy="5535827"/>
          </a:xfrm>
          <a:prstGeom prst="rect">
            <a:avLst/>
          </a:prstGeom>
          <a:solidFill>
            <a:schemeClr val="tx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fedfdfdfdf</a:t>
            </a:r>
            <a:endParaRPr lang="en-US" dirty="0"/>
          </a:p>
        </p:txBody>
      </p:sp>
      <p:pic>
        <p:nvPicPr>
          <p:cNvPr id="4" name="Picture 3" descr="Screenshot_20230213_13250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302" y="2421921"/>
            <a:ext cx="8073525" cy="32374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/>
          <p:cNvSpPr txBox="1"/>
          <p:nvPr/>
        </p:nvSpPr>
        <p:spPr>
          <a:xfrm>
            <a:off x="2075935" y="1112108"/>
            <a:ext cx="654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Video </a:t>
            </a:r>
            <a:r>
              <a:rPr lang="en-US" sz="3200" dirty="0" err="1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Formate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3189" y="296562"/>
            <a:ext cx="410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EXAMPLE :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6065" y="14828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40261" y="889686"/>
            <a:ext cx="10453816" cy="5535827"/>
          </a:xfrm>
          <a:prstGeom prst="rect">
            <a:avLst/>
          </a:prstGeom>
          <a:solidFill>
            <a:schemeClr val="tx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dfdfdfdf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75935" y="1112108"/>
            <a:ext cx="654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On Mobile Website View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3189" y="296562"/>
            <a:ext cx="410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EXAMPLE :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7" descr="Screenshot (3).png"/>
          <p:cNvPicPr>
            <a:picLocks noChangeAspect="1"/>
          </p:cNvPicPr>
          <p:nvPr/>
        </p:nvPicPr>
        <p:blipFill>
          <a:blip r:embed="rId2"/>
          <a:srcRect t="13315" r="1284"/>
          <a:stretch>
            <a:fillRect/>
          </a:stretch>
        </p:blipFill>
        <p:spPr>
          <a:xfrm>
            <a:off x="1742304" y="1828799"/>
            <a:ext cx="8785654" cy="4337484"/>
          </a:xfrm>
          <a:prstGeom prst="rect">
            <a:avLst/>
          </a:prstGeom>
        </p:spPr>
      </p:pic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6065" y="14828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40261" y="889686"/>
            <a:ext cx="10453816" cy="5535827"/>
          </a:xfrm>
          <a:prstGeom prst="rect">
            <a:avLst/>
          </a:prstGeom>
          <a:solidFill>
            <a:schemeClr val="tx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dfdfdfdf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75935" y="1112108"/>
            <a:ext cx="654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On Mobile Website View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3189" y="296562"/>
            <a:ext cx="410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EXAMPLE :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8" descr="Screenshot (5).png"/>
          <p:cNvPicPr>
            <a:picLocks noChangeAspect="1"/>
          </p:cNvPicPr>
          <p:nvPr/>
        </p:nvPicPr>
        <p:blipFill>
          <a:blip r:embed="rId2"/>
          <a:srcRect t="13135" r="1486"/>
          <a:stretch>
            <a:fillRect/>
          </a:stretch>
        </p:blipFill>
        <p:spPr>
          <a:xfrm>
            <a:off x="1433383" y="1742303"/>
            <a:ext cx="9156357" cy="4539222"/>
          </a:xfrm>
          <a:prstGeom prst="rect">
            <a:avLst/>
          </a:prstGeom>
        </p:spPr>
      </p:pic>
    </p:spTree>
  </p:cSld>
  <p:clrMapOvr>
    <a:masterClrMapping/>
  </p:clrMapOvr>
  <p:transition spd="slow" advTm="1000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f89119559_win32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24F515-356D-4532-BE08-F6D7771916F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AEF1282-A6E9-4912-8AB9-8ED69BF70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E04B51-1D33-4F14-BBD7-79D7D27E2E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144</Words>
  <Application>Microsoft Office PowerPoint</Application>
  <PresentationFormat>Custom</PresentationFormat>
  <Paragraphs>44</Paragraphs>
  <Slides>16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  <vt:variant>
        <vt:lpstr>Custom Shows</vt:lpstr>
      </vt:variant>
      <vt:variant>
        <vt:i4>1</vt:i4>
      </vt:variant>
    </vt:vector>
  </HeadingPairs>
  <TitlesOfParts>
    <vt:vector size="18" baseType="lpstr">
      <vt:lpstr>tf89119559_win32</vt:lpstr>
      <vt:lpstr> WELCOME TO     VR TOURISM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Custom Show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2023-02-13T05:19:08Z</dcterms:created>
  <dcterms:modified xsi:type="dcterms:W3CDTF">2023-05-25T06:01:21Z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